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Açık Stil 2 - Vurgu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94677"/>
  </p:normalViewPr>
  <p:slideViewPr>
    <p:cSldViewPr snapToGrid="0">
      <p:cViewPr>
        <p:scale>
          <a:sx n="33" d="100"/>
          <a:sy n="33" d="100"/>
        </p:scale>
        <p:origin x="6688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4A02D-13A5-A243-B553-878FA3F2F81C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D32C3-F1B9-864C-9C98-FC37493D77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367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D32C3-F1B9-864C-9C98-FC37493D773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279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8485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53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51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>
                    <a:tint val="82000"/>
                  </a:schemeClr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82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82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40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169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86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82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247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5002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928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C774B8-E739-4AD1-A79C-BB1E22EC3233}" type="datetimeFigureOut">
              <a:rPr lang="tr-TR" smtClean="0"/>
              <a:t>18.09.2025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F8BF30-15D1-4D20-8B20-3E14BEF7571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340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>
            <a:extLst>
              <a:ext uri="{FF2B5EF4-FFF2-40B4-BE49-F238E27FC236}">
                <a16:creationId xmlns:a16="http://schemas.microsoft.com/office/drawing/2014/main" id="{5787A5D3-AC74-EEF7-82AF-92CE2AF0B192}"/>
              </a:ext>
            </a:extLst>
          </p:cNvPr>
          <p:cNvSpPr txBox="1"/>
          <p:nvPr/>
        </p:nvSpPr>
        <p:spPr>
          <a:xfrm>
            <a:off x="-321105" y="2741470"/>
            <a:ext cx="251999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BİLDİRİ BAŞLIĞI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1C962A85-9825-76D4-6E2C-1A929AC26700}"/>
              </a:ext>
            </a:extLst>
          </p:cNvPr>
          <p:cNvSpPr txBox="1"/>
          <p:nvPr/>
        </p:nvSpPr>
        <p:spPr>
          <a:xfrm>
            <a:off x="-321104" y="3715687"/>
            <a:ext cx="25199975" cy="475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Adı SOYADI </a:t>
            </a:r>
            <a:r>
              <a:rPr lang="tr-TR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1,*</a:t>
            </a: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Adı SOYADI </a:t>
            </a:r>
            <a:r>
              <a:rPr lang="tr-TR" sz="2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tr-T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63EAB54B-D604-5CE2-4370-228054591942}"/>
              </a:ext>
            </a:extLst>
          </p:cNvPr>
          <p:cNvSpPr txBox="1"/>
          <p:nvPr/>
        </p:nvSpPr>
        <p:spPr>
          <a:xfrm>
            <a:off x="-321105" y="4452018"/>
            <a:ext cx="25199975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933"/>
              </a:spcAft>
            </a:pP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A… Üniversitesi, … MYO,  Bölümü, Şehir / Türkiye  ORCID: 1111-1111-1111-1111</a:t>
            </a:r>
          </a:p>
          <a:p>
            <a:pPr algn="ctr">
              <a:spcAft>
                <a:spcPts val="933"/>
              </a:spcAft>
            </a:pPr>
            <a:r>
              <a:rPr lang="tr-TR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A… Üniversitesi, … MYO,  Bölümü, Şehir / Türkiye  ORCID: 1111-1111-1111-1111</a:t>
            </a:r>
          </a:p>
          <a:p>
            <a:pPr algn="ctr">
              <a:spcAft>
                <a:spcPts val="933"/>
              </a:spcAft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*Sorumlu Yazar : aaaaa@amail.com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5AC61BCF-89A1-3DF5-DD28-81B9A33C8767}"/>
              </a:ext>
            </a:extLst>
          </p:cNvPr>
          <p:cNvSpPr txBox="1"/>
          <p:nvPr/>
        </p:nvSpPr>
        <p:spPr>
          <a:xfrm>
            <a:off x="132930" y="8311695"/>
            <a:ext cx="12173999" cy="7362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GİRİŞ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/>
            <a:endParaRPr lang="tr-TR" sz="155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C28A7CAF-A24D-3D65-808C-D9B79E7FD171}"/>
              </a:ext>
            </a:extLst>
          </p:cNvPr>
          <p:cNvSpPr txBox="1"/>
          <p:nvPr/>
        </p:nvSpPr>
        <p:spPr>
          <a:xfrm>
            <a:off x="132930" y="15393127"/>
            <a:ext cx="12173999" cy="17464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MATERYAL ve YÖNTEM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489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Metin kutusu 8">
            <a:extLst>
              <a:ext uri="{FF2B5EF4-FFF2-40B4-BE49-F238E27FC236}">
                <a16:creationId xmlns:a16="http://schemas.microsoft.com/office/drawing/2014/main" id="{3A9AC5B4-E82C-27EB-67E5-039D5F7DBB48}"/>
              </a:ext>
            </a:extLst>
          </p:cNvPr>
          <p:cNvSpPr txBox="1"/>
          <p:nvPr/>
        </p:nvSpPr>
        <p:spPr>
          <a:xfrm>
            <a:off x="245361" y="33469651"/>
            <a:ext cx="102959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Şekil 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1385635A-312D-8EED-F2BC-09D70B2CC5F9}"/>
              </a:ext>
            </a:extLst>
          </p:cNvPr>
          <p:cNvSpPr txBox="1"/>
          <p:nvPr/>
        </p:nvSpPr>
        <p:spPr>
          <a:xfrm>
            <a:off x="12704873" y="8278474"/>
            <a:ext cx="12173999" cy="9041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BULGULAR VE TARTIŞMA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Tablo 11">
            <a:extLst>
              <a:ext uri="{FF2B5EF4-FFF2-40B4-BE49-F238E27FC236}">
                <a16:creationId xmlns:a16="http://schemas.microsoft.com/office/drawing/2014/main" id="{2583AC8C-9424-8163-9FF5-52CC03513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7187296"/>
              </p:ext>
            </p:extLst>
          </p:nvPr>
        </p:nvGraphicFramePr>
        <p:xfrm>
          <a:off x="12780613" y="16466122"/>
          <a:ext cx="12174001" cy="165608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39143">
                  <a:extLst>
                    <a:ext uri="{9D8B030D-6E8A-4147-A177-3AD203B41FA5}">
                      <a16:colId xmlns:a16="http://schemas.microsoft.com/office/drawing/2014/main" val="3502638008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924196951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1788268972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4285865348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281168931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1207780508"/>
                    </a:ext>
                  </a:extLst>
                </a:gridCol>
                <a:gridCol w="1739143">
                  <a:extLst>
                    <a:ext uri="{9D8B030D-6E8A-4147-A177-3AD203B41FA5}">
                      <a16:colId xmlns:a16="http://schemas.microsoft.com/office/drawing/2014/main" val="1633263634"/>
                    </a:ext>
                  </a:extLst>
                </a:gridCol>
              </a:tblGrid>
              <a:tr h="545265">
                <a:tc>
                  <a:txBody>
                    <a:bodyPr/>
                    <a:lstStyle/>
                    <a:p>
                      <a:r>
                        <a:rPr lang="tr-T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  <a:p>
                      <a:pPr marL="0" algn="l" defTabSz="3239902" rtl="0" eaLnBrk="1" latinLnBrk="0" hangingPunct="1"/>
                      <a:endParaRPr lang="tr-TR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1" marR="71121" marT="35561" marB="35561"/>
                </a:tc>
                <a:extLst>
                  <a:ext uri="{0D108BD9-81ED-4DB2-BD59-A6C34878D82A}">
                    <a16:rowId xmlns:a16="http://schemas.microsoft.com/office/drawing/2014/main" val="3215150348"/>
                  </a:ext>
                </a:extLst>
              </a:tr>
              <a:tr h="308193">
                <a:tc>
                  <a:txBody>
                    <a:bodyPr/>
                    <a:lstStyle/>
                    <a:p>
                      <a:r>
                        <a:rPr lang="tr-TR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extLst>
                  <a:ext uri="{0D108BD9-81ED-4DB2-BD59-A6C34878D82A}">
                    <a16:rowId xmlns:a16="http://schemas.microsoft.com/office/drawing/2014/main" val="1702624413"/>
                  </a:ext>
                </a:extLst>
              </a:tr>
              <a:tr h="308193">
                <a:tc>
                  <a:txBody>
                    <a:bodyPr/>
                    <a:lstStyle/>
                    <a:p>
                      <a:r>
                        <a:rPr lang="tr-TR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extLst>
                  <a:ext uri="{0D108BD9-81ED-4DB2-BD59-A6C34878D82A}">
                    <a16:rowId xmlns:a16="http://schemas.microsoft.com/office/drawing/2014/main" val="2189605999"/>
                  </a:ext>
                </a:extLst>
              </a:tr>
              <a:tr h="308193">
                <a:tc>
                  <a:txBody>
                    <a:bodyPr/>
                    <a:lstStyle/>
                    <a:p>
                      <a:r>
                        <a:rPr lang="tr-TR" sz="18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tc>
                  <a:txBody>
                    <a:bodyPr/>
                    <a:lstStyle/>
                    <a:p>
                      <a:pPr marL="0" marR="0" lvl="0" indent="0" algn="l" defTabSz="323990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AAAAA</a:t>
                      </a:r>
                    </a:p>
                  </a:txBody>
                  <a:tcPr marL="71121" marR="71121" marT="35561" marB="35561"/>
                </a:tc>
                <a:extLst>
                  <a:ext uri="{0D108BD9-81ED-4DB2-BD59-A6C34878D82A}">
                    <a16:rowId xmlns:a16="http://schemas.microsoft.com/office/drawing/2014/main" val="836406094"/>
                  </a:ext>
                </a:extLst>
              </a:tr>
            </a:tbl>
          </a:graphicData>
        </a:graphic>
      </p:graphicFrame>
      <p:sp>
        <p:nvSpPr>
          <p:cNvPr id="13" name="Metin kutusu 12">
            <a:extLst>
              <a:ext uri="{FF2B5EF4-FFF2-40B4-BE49-F238E27FC236}">
                <a16:creationId xmlns:a16="http://schemas.microsoft.com/office/drawing/2014/main" id="{F01493DA-AF01-A64D-FC9B-DE4F693FD3D3}"/>
              </a:ext>
            </a:extLst>
          </p:cNvPr>
          <p:cNvSpPr txBox="1"/>
          <p:nvPr/>
        </p:nvSpPr>
        <p:spPr>
          <a:xfrm>
            <a:off x="13346393" y="13396237"/>
            <a:ext cx="10295945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Çizelge 1.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B21657B5-74D4-B746-C916-922A4D54766C}"/>
              </a:ext>
            </a:extLst>
          </p:cNvPr>
          <p:cNvSpPr txBox="1"/>
          <p:nvPr/>
        </p:nvSpPr>
        <p:spPr>
          <a:xfrm>
            <a:off x="12741558" y="18309812"/>
            <a:ext cx="12173999" cy="10611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SONUÇ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355610">
              <a:defRPr/>
            </a:pP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kumimoji="0" lang="tr-TR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just" defTabSz="3556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r>
              <a:rPr kumimoji="0" lang="tr-TR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aaaaaa</a:t>
            </a:r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0A6E2FFC-F756-032F-5CAB-6C47CBB4D9C4}"/>
              </a:ext>
            </a:extLst>
          </p:cNvPr>
          <p:cNvSpPr txBox="1"/>
          <p:nvPr/>
        </p:nvSpPr>
        <p:spPr>
          <a:xfrm>
            <a:off x="12780615" y="28650952"/>
            <a:ext cx="12173999" cy="5335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KAYNAKLAR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55610"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355610"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Meral, E.D.,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Kırbay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E.,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Haspolat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G., Kazaz, S. (2024). 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pollen </a:t>
            </a:r>
            <a:r>
              <a:rPr 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vivability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some spray Chrysanthemum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varieties 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storage period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Ornamental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Horticulture</a:t>
            </a:r>
            <a:r>
              <a:rPr lang="tr-TR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30 (2024): 1-6.</a:t>
            </a: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2956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CA794069-E278-BB76-C681-5660F7396B8C}"/>
              </a:ext>
            </a:extLst>
          </p:cNvPr>
          <p:cNvSpPr txBox="1"/>
          <p:nvPr/>
        </p:nvSpPr>
        <p:spPr>
          <a:xfrm>
            <a:off x="169616" y="5823021"/>
            <a:ext cx="2474594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ÖZET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Resim 16" descr="grafik, grafik tasarım, yazı tipi, daire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FD619E98-7B9A-4BE3-C18E-A510832C75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930" y="310263"/>
            <a:ext cx="7753484" cy="3347766"/>
          </a:xfrm>
          <a:prstGeom prst="rect">
            <a:avLst/>
          </a:prstGeom>
        </p:spPr>
      </p:pic>
      <p:pic>
        <p:nvPicPr>
          <p:cNvPr id="25" name="Resim 24">
            <a:extLst>
              <a:ext uri="{FF2B5EF4-FFF2-40B4-BE49-F238E27FC236}">
                <a16:creationId xmlns:a16="http://schemas.microsoft.com/office/drawing/2014/main" id="{9CB75B95-94FF-7431-2FDB-37589B376DB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4261494"/>
            <a:ext cx="25225134" cy="179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286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eması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2842</Words>
  <Application>Microsoft Macintosh PowerPoint</Application>
  <PresentationFormat>Özel</PresentationFormat>
  <Paragraphs>77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alp meral</dc:creator>
  <cp:lastModifiedBy>Gamze Aydın</cp:lastModifiedBy>
  <cp:revision>10</cp:revision>
  <dcterms:created xsi:type="dcterms:W3CDTF">2024-08-27T17:36:02Z</dcterms:created>
  <dcterms:modified xsi:type="dcterms:W3CDTF">2025-09-18T08:09:44Z</dcterms:modified>
</cp:coreProperties>
</file>